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6" r:id="rId5"/>
    <p:sldId id="261" r:id="rId6"/>
    <p:sldId id="269" r:id="rId7"/>
    <p:sldId id="263" r:id="rId8"/>
    <p:sldId id="27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4824EE-D4E1-4AB9-80CF-361CE1B20832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45DDAB-322F-4304-9615-B8557FF5789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43470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212068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972425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77639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786606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382046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904568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87963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AA302-A6B7-4F27-A711-BB481B0F023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9F44-677A-4D53-A574-79BA84A4F46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AA302-A6B7-4F27-A711-BB481B0F023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9F44-677A-4D53-A574-79BA84A4F46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AA302-A6B7-4F27-A711-BB481B0F023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9F44-677A-4D53-A574-79BA84A4F46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AA302-A6B7-4F27-A711-BB481B0F023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9F44-677A-4D53-A574-79BA84A4F46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AA302-A6B7-4F27-A711-BB481B0F023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9F44-677A-4D53-A574-79BA84A4F46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AA302-A6B7-4F27-A711-BB481B0F023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9F44-677A-4D53-A574-79BA84A4F46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AA302-A6B7-4F27-A711-BB481B0F023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9F44-677A-4D53-A574-79BA84A4F46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AA302-A6B7-4F27-A711-BB481B0F023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9F44-677A-4D53-A574-79BA84A4F46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AA302-A6B7-4F27-A711-BB481B0F023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9F44-677A-4D53-A574-79BA84A4F46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AA302-A6B7-4F27-A711-BB481B0F023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9F44-677A-4D53-A574-79BA84A4F46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AA302-A6B7-4F27-A711-BB481B0F023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9F44-677A-4D53-A574-79BA84A4F46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AA302-A6B7-4F27-A711-BB481B0F023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E9F44-677A-4D53-A574-79BA84A4F462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Be The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Change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Inspired by the words of Mahatma </a:t>
            </a:r>
            <a:r>
              <a:rPr lang="en-US" sz="2800" b="1" i="1" dirty="0" err="1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Ghandi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492896"/>
            <a:ext cx="8280920" cy="36724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 smtClean="0"/>
              <a:t>We can be the change</a:t>
            </a:r>
          </a:p>
          <a:p>
            <a:pPr>
              <a:buNone/>
            </a:pPr>
            <a:r>
              <a:rPr lang="en-AU" sz="2800" b="1" dirty="0" smtClean="0"/>
              <a:t>We want to see in our world.</a:t>
            </a:r>
          </a:p>
          <a:p>
            <a:pPr>
              <a:buNone/>
            </a:pPr>
            <a:r>
              <a:rPr lang="en-AU" sz="2800" b="1" dirty="0" smtClean="0"/>
              <a:t>We can lead the way.</a:t>
            </a:r>
          </a:p>
          <a:p>
            <a:pPr>
              <a:buNone/>
            </a:pPr>
            <a:r>
              <a:rPr lang="en-AU" sz="2800" b="1" dirty="0" smtClean="0"/>
              <a:t>We can dream a better future</a:t>
            </a:r>
          </a:p>
          <a:p>
            <a:pPr>
              <a:buNone/>
            </a:pPr>
            <a:r>
              <a:rPr lang="en-AU" sz="2800" b="1" dirty="0" smtClean="0"/>
              <a:t>And live it here today.</a:t>
            </a:r>
          </a:p>
          <a:p>
            <a:pPr>
              <a:buNone/>
            </a:pPr>
            <a:r>
              <a:rPr lang="en-AU" sz="2800" b="1" dirty="0" smtClean="0"/>
              <a:t>We can be the change,</a:t>
            </a:r>
          </a:p>
          <a:p>
            <a:pPr>
              <a:buNone/>
            </a:pPr>
            <a:r>
              <a:rPr lang="en-AU" sz="2800" b="1" dirty="0" smtClean="0"/>
              <a:t>Yes, we can be the change.</a:t>
            </a:r>
            <a:endParaRPr lang="en-AU" sz="2800" b="1" dirty="0"/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251520" y="-2738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Be The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Change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Inspired by the words of Mahatma </a:t>
            </a:r>
            <a:r>
              <a:rPr lang="en-US" sz="2800" b="1" i="1" dirty="0" err="1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Ghandi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11560" y="2371383"/>
            <a:ext cx="8352928" cy="211523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 smtClean="0"/>
              <a:t>Jesus gave us the dream:</a:t>
            </a:r>
          </a:p>
          <a:p>
            <a:pPr>
              <a:buNone/>
            </a:pPr>
            <a:r>
              <a:rPr lang="en-AU" sz="2800" dirty="0" smtClean="0"/>
              <a:t>A world of justice and peace,</a:t>
            </a:r>
          </a:p>
          <a:p>
            <a:pPr>
              <a:buNone/>
            </a:pPr>
            <a:r>
              <a:rPr lang="en-AU" sz="2800" dirty="0" smtClean="0"/>
              <a:t>Love, joy and freedom, dignity for all,</a:t>
            </a:r>
          </a:p>
          <a:p>
            <a:pPr>
              <a:buNone/>
            </a:pPr>
            <a:r>
              <a:rPr lang="en-AU" sz="2800" dirty="0" smtClean="0"/>
              <a:t>But that’s not the world that we see.</a:t>
            </a:r>
            <a:endParaRPr lang="en-A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Rot="1" noChangeArrowheads="1"/>
          </p:cNvSpPr>
          <p:nvPr/>
        </p:nvSpPr>
        <p:spPr>
          <a:xfrm>
            <a:off x="683568" y="1592796"/>
            <a:ext cx="8280920" cy="3672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AU" sz="2800" b="1" smtClean="0"/>
              <a:t>We can be the change</a:t>
            </a:r>
          </a:p>
          <a:p>
            <a:pPr>
              <a:buFont typeface="Arial" pitchFamily="34" charset="0"/>
              <a:buNone/>
            </a:pPr>
            <a:r>
              <a:rPr lang="en-AU" sz="2800" b="1" smtClean="0"/>
              <a:t>We want to see in our world.</a:t>
            </a:r>
          </a:p>
          <a:p>
            <a:pPr>
              <a:buFont typeface="Arial" pitchFamily="34" charset="0"/>
              <a:buNone/>
            </a:pPr>
            <a:r>
              <a:rPr lang="en-AU" sz="2800" b="1" smtClean="0"/>
              <a:t>We can lead the way.</a:t>
            </a:r>
          </a:p>
          <a:p>
            <a:pPr>
              <a:buFont typeface="Arial" pitchFamily="34" charset="0"/>
              <a:buNone/>
            </a:pPr>
            <a:r>
              <a:rPr lang="en-AU" sz="2800" b="1" smtClean="0"/>
              <a:t>We can dream a better future</a:t>
            </a:r>
          </a:p>
          <a:p>
            <a:pPr>
              <a:buFont typeface="Arial" pitchFamily="34" charset="0"/>
              <a:buNone/>
            </a:pPr>
            <a:r>
              <a:rPr lang="en-AU" sz="2800" b="1" smtClean="0"/>
              <a:t>And live it here today.</a:t>
            </a:r>
          </a:p>
          <a:p>
            <a:pPr>
              <a:buFont typeface="Arial" pitchFamily="34" charset="0"/>
              <a:buNone/>
            </a:pPr>
            <a:r>
              <a:rPr lang="en-AU" sz="2800" b="1" smtClean="0"/>
              <a:t>We can be the change,</a:t>
            </a:r>
          </a:p>
          <a:p>
            <a:pPr>
              <a:buFont typeface="Arial" pitchFamily="34" charset="0"/>
              <a:buNone/>
            </a:pPr>
            <a:r>
              <a:rPr lang="en-AU" sz="2800" b="1" smtClean="0"/>
              <a:t>Yes, we can be the change.</a:t>
            </a:r>
            <a:endParaRPr lang="en-AU" sz="2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191363"/>
            <a:ext cx="8174360" cy="247527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 smtClean="0"/>
              <a:t>Our earth is crying out for care,</a:t>
            </a:r>
          </a:p>
          <a:p>
            <a:pPr>
              <a:buNone/>
            </a:pPr>
            <a:r>
              <a:rPr lang="en-AU" sz="2800" dirty="0" smtClean="0"/>
              <a:t>The oceans, forests and air,</a:t>
            </a:r>
          </a:p>
          <a:p>
            <a:pPr>
              <a:buNone/>
            </a:pPr>
            <a:r>
              <a:rPr lang="en-AU" sz="2800" dirty="0" smtClean="0"/>
              <a:t>The hungry and the homeless, the victims of war,</a:t>
            </a:r>
          </a:p>
          <a:p>
            <a:pPr>
              <a:buNone/>
            </a:pPr>
            <a:r>
              <a:rPr lang="en-AU" sz="2800" dirty="0" smtClean="0"/>
              <a:t>And some of us have so much to share.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Rot="1" noChangeArrowheads="1"/>
          </p:cNvSpPr>
          <p:nvPr/>
        </p:nvSpPr>
        <p:spPr>
          <a:xfrm>
            <a:off x="683568" y="1592796"/>
            <a:ext cx="8280920" cy="3672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AU" sz="2800" b="1" smtClean="0"/>
              <a:t>We can be the change</a:t>
            </a:r>
          </a:p>
          <a:p>
            <a:pPr>
              <a:buFont typeface="Arial" pitchFamily="34" charset="0"/>
              <a:buNone/>
            </a:pPr>
            <a:r>
              <a:rPr lang="en-AU" sz="2800" b="1" smtClean="0"/>
              <a:t>We want to see in our world.</a:t>
            </a:r>
          </a:p>
          <a:p>
            <a:pPr>
              <a:buFont typeface="Arial" pitchFamily="34" charset="0"/>
              <a:buNone/>
            </a:pPr>
            <a:r>
              <a:rPr lang="en-AU" sz="2800" b="1" smtClean="0"/>
              <a:t>We can lead the way.</a:t>
            </a:r>
          </a:p>
          <a:p>
            <a:pPr>
              <a:buFont typeface="Arial" pitchFamily="34" charset="0"/>
              <a:buNone/>
            </a:pPr>
            <a:r>
              <a:rPr lang="en-AU" sz="2800" b="1" smtClean="0"/>
              <a:t>We can dream a better future</a:t>
            </a:r>
          </a:p>
          <a:p>
            <a:pPr>
              <a:buFont typeface="Arial" pitchFamily="34" charset="0"/>
              <a:buNone/>
            </a:pPr>
            <a:r>
              <a:rPr lang="en-AU" sz="2800" b="1" smtClean="0"/>
              <a:t>And live it here today.</a:t>
            </a:r>
          </a:p>
          <a:p>
            <a:pPr>
              <a:buFont typeface="Arial" pitchFamily="34" charset="0"/>
              <a:buNone/>
            </a:pPr>
            <a:r>
              <a:rPr lang="en-AU" sz="2800" b="1" smtClean="0"/>
              <a:t>We can be the change,</a:t>
            </a:r>
          </a:p>
          <a:p>
            <a:pPr>
              <a:buFont typeface="Arial" pitchFamily="34" charset="0"/>
              <a:buNone/>
            </a:pPr>
            <a:r>
              <a:rPr lang="en-AU" sz="2800" b="1" smtClean="0"/>
              <a:t>Yes, we can be the change.</a:t>
            </a:r>
            <a:endParaRPr lang="en-AU" sz="2800" b="1" dirty="0"/>
          </a:p>
        </p:txBody>
      </p:sp>
    </p:spTree>
    <p:extLst>
      <p:ext uri="{BB962C8B-B14F-4D97-AF65-F5344CB8AC3E}">
        <p14:creationId xmlns:p14="http://schemas.microsoft.com/office/powerpoint/2010/main" val="10030153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1838243"/>
            <a:ext cx="8280920" cy="318151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i="1" dirty="0" smtClean="0"/>
              <a:t>If we want to change the world,</a:t>
            </a:r>
          </a:p>
          <a:p>
            <a:pPr>
              <a:buNone/>
            </a:pPr>
            <a:r>
              <a:rPr lang="en-AU" sz="2800" i="1" dirty="0" smtClean="0"/>
              <a:t>Well, we can’t just sit and wait</a:t>
            </a:r>
          </a:p>
          <a:p>
            <a:pPr>
              <a:buNone/>
            </a:pPr>
            <a:r>
              <a:rPr lang="en-AU" sz="2800" i="1" dirty="0" smtClean="0"/>
              <a:t>For somebody else to find a way.</a:t>
            </a:r>
          </a:p>
          <a:p>
            <a:pPr>
              <a:buNone/>
            </a:pPr>
            <a:r>
              <a:rPr lang="en-AU" sz="2800" i="1" dirty="0" smtClean="0"/>
              <a:t>Wishes won't come true if we don’t stand up and do,</a:t>
            </a:r>
          </a:p>
          <a:p>
            <a:pPr>
              <a:buNone/>
            </a:pPr>
            <a:r>
              <a:rPr lang="en-AU" sz="2800" i="1" dirty="0" smtClean="0"/>
              <a:t>If we want to follow Jesus’ dream</a:t>
            </a:r>
          </a:p>
          <a:p>
            <a:pPr>
              <a:buNone/>
            </a:pPr>
            <a:r>
              <a:rPr lang="en-AU" sz="2800" i="1" dirty="0" smtClean="0"/>
              <a:t>We need to start today!</a:t>
            </a:r>
            <a:endParaRPr lang="en-AU" sz="2800" i="1" dirty="0"/>
          </a:p>
          <a:p>
            <a:pPr algn="ctr">
              <a:lnSpc>
                <a:spcPct val="90000"/>
              </a:lnSpc>
              <a:buNone/>
              <a:defRPr/>
            </a:pPr>
            <a:endParaRPr lang="en-US" sz="28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348880"/>
            <a:ext cx="8280920" cy="410445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 smtClean="0"/>
              <a:t>We can be the change</a:t>
            </a:r>
          </a:p>
          <a:p>
            <a:pPr>
              <a:buNone/>
            </a:pPr>
            <a:r>
              <a:rPr lang="en-AU" sz="2800" b="1" dirty="0" smtClean="0"/>
              <a:t>We want to see in our world.</a:t>
            </a:r>
          </a:p>
          <a:p>
            <a:pPr>
              <a:buNone/>
            </a:pPr>
            <a:r>
              <a:rPr lang="en-AU" sz="2800" b="1" dirty="0" smtClean="0"/>
              <a:t>We can lead the way.</a:t>
            </a:r>
          </a:p>
          <a:p>
            <a:pPr>
              <a:buNone/>
            </a:pPr>
            <a:r>
              <a:rPr lang="en-AU" sz="2800" b="1" dirty="0" smtClean="0"/>
              <a:t>We can dream a better future</a:t>
            </a:r>
          </a:p>
          <a:p>
            <a:pPr>
              <a:buNone/>
            </a:pPr>
            <a:r>
              <a:rPr lang="en-AU" sz="2800" b="1" dirty="0" smtClean="0"/>
              <a:t>And live it here today.</a:t>
            </a:r>
          </a:p>
          <a:p>
            <a:pPr>
              <a:buNone/>
            </a:pPr>
            <a:r>
              <a:rPr lang="en-AU" sz="2800" b="1" dirty="0" smtClean="0"/>
              <a:t>We can be the change,</a:t>
            </a:r>
          </a:p>
          <a:p>
            <a:pPr>
              <a:buNone/>
            </a:pPr>
            <a:r>
              <a:rPr lang="en-AU" sz="2800" b="1" dirty="0" smtClean="0"/>
              <a:t>Yes, we can be the change</a:t>
            </a:r>
            <a:r>
              <a:rPr lang="en-AU" sz="2800" b="1" dirty="0" smtClean="0"/>
              <a:t>.</a:t>
            </a:r>
          </a:p>
          <a:p>
            <a:pPr>
              <a:buNone/>
            </a:pPr>
            <a:r>
              <a:rPr lang="en-AU" sz="2800" b="1" dirty="0" smtClean="0"/>
              <a:t>We must be the change</a:t>
            </a:r>
            <a:endParaRPr lang="en-AU" sz="2800" b="1" dirty="0"/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251520" y="-2738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Be The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Change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Inspired by the words of Mahatma </a:t>
            </a:r>
            <a:r>
              <a:rPr lang="en-US" sz="2800" b="1" i="1" dirty="0" err="1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Ghandi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940758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340</Words>
  <Application>Microsoft Office PowerPoint</Application>
  <PresentationFormat>On-screen Show (4:3)</PresentationFormat>
  <Paragraphs>56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Helvetica</vt:lpstr>
      <vt:lpstr>ＭＳ Ｐゴシック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Microsoft account</cp:lastModifiedBy>
  <cp:revision>2</cp:revision>
  <dcterms:created xsi:type="dcterms:W3CDTF">2015-08-10T04:44:25Z</dcterms:created>
  <dcterms:modified xsi:type="dcterms:W3CDTF">2016-02-04T10:28:42Z</dcterms:modified>
</cp:coreProperties>
</file>